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7" r:id="rId8"/>
    <p:sldId id="308" r:id="rId9"/>
    <p:sldId id="306" r:id="rId10"/>
    <p:sldId id="309" r:id="rId11"/>
    <p:sldId id="311" r:id="rId12"/>
    <p:sldId id="310" r:id="rId13"/>
  </p:sldIdLst>
  <p:sldSz cx="12188825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471" autoAdjust="0"/>
  </p:normalViewPr>
  <p:slideViewPr>
    <p:cSldViewPr>
      <p:cViewPr>
        <p:scale>
          <a:sx n="100" d="100"/>
          <a:sy n="100" d="100"/>
        </p:scale>
        <p:origin x="-754" y="-32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50438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1/20/2020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50438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0438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0438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Bonjour,</a:t>
            </a:r>
          </a:p>
          <a:p>
            <a:r>
              <a:rPr lang="fr-FR" dirty="0" smtClean="0"/>
              <a:t>Nous allons poursuivre sur les listes, et sur la manière de les utiliser pour gérer des données comme une</a:t>
            </a:r>
            <a:r>
              <a:rPr lang="fr-FR" baseline="0" dirty="0" smtClean="0"/>
              <a:t> liste de contacts, les élèves d’une classe et leurs activités ou des taxis 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90044F-8100-4A01-991B-DE1F114371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4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" y="6233772"/>
            <a:ext cx="576064" cy="5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1/20/2020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5056980"/>
            <a:ext cx="2267745" cy="1872208"/>
          </a:xfrm>
        </p:spPr>
      </p:pic>
      <p:sp>
        <p:nvSpPr>
          <p:cNvPr id="12" name="Espace réservé du texte 4"/>
          <p:cNvSpPr>
            <a:spLocks noGrp="1"/>
          </p:cNvSpPr>
          <p:nvPr>
            <p:ph type="body" idx="2"/>
          </p:nvPr>
        </p:nvSpPr>
        <p:spPr>
          <a:xfrm>
            <a:off x="981844" y="2852936"/>
            <a:ext cx="8568952" cy="1152128"/>
          </a:xfrm>
        </p:spPr>
        <p:txBody>
          <a:bodyPr/>
          <a:lstStyle/>
          <a:p>
            <a:pPr marL="274320" lvl="1" indent="0" algn="ctr">
              <a:buNone/>
            </a:pPr>
            <a:r>
              <a:rPr lang="fr-FR" sz="8000" dirty="0" smtClean="0"/>
              <a:t>Une petite idée</a:t>
            </a:r>
            <a:endParaRPr lang="fr-FR" sz="8000" dirty="0"/>
          </a:p>
          <a:p>
            <a:pPr marL="274320" lvl="1" indent="0" algn="ctr">
              <a:buNone/>
            </a:pPr>
            <a:r>
              <a:rPr lang="fr-FR" sz="8000" dirty="0" smtClean="0"/>
              <a:t>synthèse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0915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0" y="1772816"/>
            <a:ext cx="5175686" cy="24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79" y="1772816"/>
            <a:ext cx="6041677" cy="366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2" y="4725144"/>
            <a:ext cx="4968552" cy="11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9334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 </a:t>
            </a:r>
            <a:r>
              <a:rPr lang="fr-FR" dirty="0" err="1" smtClean="0"/>
              <a:t>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796" y="1700808"/>
            <a:ext cx="9753603" cy="4343400"/>
          </a:xfrm>
        </p:spPr>
        <p:txBody>
          <a:bodyPr/>
          <a:lstStyle/>
          <a:p>
            <a:r>
              <a:rPr lang="fr-FR" sz="1800" dirty="0" smtClean="0"/>
              <a:t>On ajoute </a:t>
            </a:r>
          </a:p>
          <a:p>
            <a:pPr lvl="1"/>
            <a:r>
              <a:rPr lang="fr-FR" sz="1600" dirty="0" smtClean="0"/>
              <a:t>La lecture de PLAYLISTS</a:t>
            </a:r>
          </a:p>
          <a:p>
            <a:pPr lvl="1"/>
            <a:r>
              <a:rPr lang="fr-FR" sz="1600" dirty="0" smtClean="0"/>
              <a:t>La sélection de la  PLAYLIST</a:t>
            </a:r>
          </a:p>
          <a:p>
            <a:pPr lvl="1"/>
            <a:r>
              <a:rPr lang="fr-FR" sz="1600" dirty="0" smtClean="0"/>
              <a:t>La Lecture des noms, images</a:t>
            </a:r>
            <a:br>
              <a:rPr lang="fr-FR" sz="1600" dirty="0" smtClean="0"/>
            </a:br>
            <a:r>
              <a:rPr lang="fr-FR" sz="1600" dirty="0" smtClean="0"/>
              <a:t>et pistes</a:t>
            </a:r>
          </a:p>
          <a:p>
            <a:pPr marL="274320" lvl="1">
              <a:spcBef>
                <a:spcPts val="1800"/>
              </a:spcBef>
            </a:pPr>
            <a:r>
              <a:rPr lang="fr-FR" dirty="0" smtClean="0"/>
              <a:t>cf. galerie : </a:t>
            </a:r>
            <a:r>
              <a:rPr lang="fr-FR" dirty="0" err="1" smtClean="0"/>
              <a:t>playlistJamendo</a:t>
            </a:r>
            <a:endParaRPr lang="fr-FR" dirty="0" smtClean="0"/>
          </a:p>
          <a:p>
            <a:pPr marL="274320" lvl="1" indent="0">
              <a:buNone/>
            </a:pPr>
            <a:r>
              <a:rPr lang="fr-FR" sz="1600" dirty="0" smtClean="0"/>
              <a:t>ai2.appinventor.mit.edu</a:t>
            </a:r>
            <a:r>
              <a:rPr lang="fr-FR" sz="1600" dirty="0"/>
              <a:t>/?</a:t>
            </a:r>
            <a:r>
              <a:rPr lang="fr-FR" sz="1600" dirty="0" err="1"/>
              <a:t>galleryId</a:t>
            </a:r>
            <a:r>
              <a:rPr lang="fr-FR" sz="1600" dirty="0"/>
              <a:t>=5645695171821568</a:t>
            </a:r>
          </a:p>
        </p:txBody>
      </p:sp>
    </p:spTree>
    <p:extLst>
      <p:ext uri="{BB962C8B-B14F-4D97-AF65-F5344CB8AC3E}">
        <p14:creationId xmlns:p14="http://schemas.microsoft.com/office/powerpoint/2010/main" val="30063327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1317144"/>
            <a:ext cx="7881713" cy="47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 </a:t>
            </a:r>
            <a:r>
              <a:rPr lang="fr-FR" dirty="0" err="1" smtClean="0"/>
              <a:t>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796" y="1700808"/>
            <a:ext cx="9753603" cy="4343400"/>
          </a:xfrm>
        </p:spPr>
        <p:txBody>
          <a:bodyPr/>
          <a:lstStyle/>
          <a:p>
            <a:r>
              <a:rPr lang="fr-FR" sz="1800" dirty="0" smtClean="0"/>
              <a:t>On ajoute </a:t>
            </a:r>
          </a:p>
          <a:p>
            <a:pPr lvl="1"/>
            <a:r>
              <a:rPr lang="fr-FR" sz="1600" dirty="0" smtClean="0"/>
              <a:t>La lecture de PLAYLISTS</a:t>
            </a:r>
          </a:p>
          <a:p>
            <a:pPr lvl="1"/>
            <a:r>
              <a:rPr lang="fr-FR" sz="1600" dirty="0" smtClean="0"/>
              <a:t>La sélection de la  PLAYLIST</a:t>
            </a:r>
          </a:p>
          <a:p>
            <a:pPr lvl="1"/>
            <a:r>
              <a:rPr lang="fr-FR" sz="1600" dirty="0" smtClean="0"/>
              <a:t>La Lecture des noms, images</a:t>
            </a:r>
            <a:br>
              <a:rPr lang="fr-FR" sz="1600" dirty="0" smtClean="0"/>
            </a:br>
            <a:r>
              <a:rPr lang="fr-FR" sz="1600" dirty="0" smtClean="0"/>
              <a:t>et pistes</a:t>
            </a:r>
          </a:p>
          <a:p>
            <a:pPr marL="274320" lvl="1">
              <a:spcBef>
                <a:spcPts val="1800"/>
              </a:spcBef>
            </a:pPr>
            <a:r>
              <a:rPr lang="fr-FR" dirty="0" smtClean="0"/>
              <a:t>cf. galerie : </a:t>
            </a:r>
            <a:r>
              <a:rPr lang="fr-FR" dirty="0" err="1" smtClean="0"/>
              <a:t>playlistJamendo</a:t>
            </a:r>
            <a:endParaRPr lang="fr-FR" dirty="0" smtClean="0"/>
          </a:p>
          <a:p>
            <a:pPr marL="274320" lvl="1" indent="0">
              <a:buNone/>
            </a:pPr>
            <a:r>
              <a:rPr lang="fr-FR" sz="1600" dirty="0" smtClean="0"/>
              <a:t>ai2.appinventor.mit.edu</a:t>
            </a:r>
            <a:r>
              <a:rPr lang="fr-FR" sz="1600" dirty="0"/>
              <a:t>/?</a:t>
            </a:r>
            <a:r>
              <a:rPr lang="fr-FR" sz="1600" dirty="0" err="1"/>
              <a:t>galleryId</a:t>
            </a:r>
            <a:r>
              <a:rPr lang="fr-FR" sz="1600" dirty="0"/>
              <a:t>=5645695171821568</a:t>
            </a:r>
          </a:p>
        </p:txBody>
      </p:sp>
    </p:spTree>
    <p:extLst>
      <p:ext uri="{BB962C8B-B14F-4D97-AF65-F5344CB8AC3E}">
        <p14:creationId xmlns:p14="http://schemas.microsoft.com/office/powerpoint/2010/main" val="21382866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réalisé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97535" y="1828800"/>
            <a:ext cx="5380853" cy="2176264"/>
          </a:xfrm>
        </p:spPr>
        <p:txBody>
          <a:bodyPr/>
          <a:lstStyle/>
          <a:p>
            <a:r>
              <a:rPr lang="fr-FR" dirty="0" smtClean="0"/>
              <a:t>Quand clic sur bouton Coluche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ettre en pause la lecture abbé Pierre</a:t>
            </a:r>
          </a:p>
          <a:p>
            <a:pPr lvl="1"/>
            <a:r>
              <a:rPr lang="fr-FR" dirty="0" smtClean="0"/>
              <a:t>si audio Coluche en cours de lecture</a:t>
            </a:r>
          </a:p>
          <a:p>
            <a:pPr lvl="2"/>
            <a:r>
              <a:rPr lang="fr-FR" dirty="0" smtClean="0"/>
              <a:t>mettre en pause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inon</a:t>
            </a:r>
          </a:p>
          <a:p>
            <a:pPr lvl="2"/>
            <a:r>
              <a:rPr lang="fr-FR" dirty="0" smtClean="0"/>
              <a:t>lire audio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4149080"/>
            <a:ext cx="9338235" cy="20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5"/>
          <p:cNvSpPr txBox="1">
            <a:spLocks/>
          </p:cNvSpPr>
          <p:nvPr/>
        </p:nvSpPr>
        <p:spPr>
          <a:xfrm>
            <a:off x="5950396" y="1828800"/>
            <a:ext cx="5380853" cy="21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5pPr>
          </a:lstStyle>
          <a:p>
            <a:r>
              <a:rPr lang="fr-FR" dirty="0" smtClean="0"/>
              <a:t>idem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05780" y="1372126"/>
            <a:ext cx="14943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Pseudo code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0299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réalisé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97535" y="1828800"/>
            <a:ext cx="5380853" cy="2176264"/>
          </a:xfrm>
        </p:spPr>
        <p:txBody>
          <a:bodyPr/>
          <a:lstStyle/>
          <a:p>
            <a:r>
              <a:rPr lang="fr-FR" dirty="0" smtClean="0"/>
              <a:t>Quand clic sur bouton Coluche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ettre en pause la lecture abbé Pierre</a:t>
            </a:r>
          </a:p>
          <a:p>
            <a:pPr lvl="1"/>
            <a:r>
              <a:rPr lang="fr-FR" dirty="0" smtClean="0"/>
              <a:t>si audio Coluche en cours de lecture</a:t>
            </a:r>
          </a:p>
          <a:p>
            <a:pPr lvl="2"/>
            <a:r>
              <a:rPr lang="fr-FR" dirty="0" smtClean="0"/>
              <a:t>mettre en pause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inon</a:t>
            </a:r>
          </a:p>
          <a:p>
            <a:pPr lvl="2"/>
            <a:r>
              <a:rPr lang="fr-FR" dirty="0" smtClean="0"/>
              <a:t>lire audio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4149080"/>
            <a:ext cx="9338235" cy="20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xagone 1"/>
          <p:cNvSpPr/>
          <p:nvPr/>
        </p:nvSpPr>
        <p:spPr>
          <a:xfrm>
            <a:off x="7174532" y="1540768"/>
            <a:ext cx="2016224" cy="5920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Quand clic bouton</a:t>
            </a:r>
            <a:endParaRPr lang="fr-FR" sz="1600" dirty="0"/>
          </a:p>
        </p:txBody>
      </p:sp>
      <p:sp>
        <p:nvSpPr>
          <p:cNvPr id="3" name="Losange 2"/>
          <p:cNvSpPr/>
          <p:nvPr/>
        </p:nvSpPr>
        <p:spPr>
          <a:xfrm>
            <a:off x="7174532" y="2924944"/>
            <a:ext cx="2016224" cy="72008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Si lecture en cours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8428" y="364502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pause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9118748" y="364502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</a:t>
            </a:r>
            <a:endParaRPr lang="fr-FR" sz="1600" dirty="0"/>
          </a:p>
        </p:txBody>
      </p:sp>
      <p:cxnSp>
        <p:nvCxnSpPr>
          <p:cNvPr id="10" name="Connecteur en angle 9"/>
          <p:cNvCxnSpPr>
            <a:stCxn id="3" idx="3"/>
            <a:endCxn id="9" idx="0"/>
          </p:cNvCxnSpPr>
          <p:nvPr/>
        </p:nvCxnSpPr>
        <p:spPr>
          <a:xfrm>
            <a:off x="9190756" y="3284984"/>
            <a:ext cx="432048" cy="36004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3" idx="1"/>
            <a:endCxn id="4" idx="0"/>
          </p:cNvCxnSpPr>
          <p:nvPr/>
        </p:nvCxnSpPr>
        <p:spPr>
          <a:xfrm rot="10800000" flipV="1">
            <a:off x="6742484" y="3284984"/>
            <a:ext cx="432048" cy="36004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693310" y="295493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oui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285598" y="292494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79139" y="2364904"/>
            <a:ext cx="160701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Pause 2° audio</a:t>
            </a:r>
            <a:endParaRPr lang="fr-FR" sz="1600" dirty="0"/>
          </a:p>
        </p:txBody>
      </p:sp>
      <p:cxnSp>
        <p:nvCxnSpPr>
          <p:cNvPr id="22" name="Connecteur droit avec flèche 21"/>
          <p:cNvCxnSpPr>
            <a:endCxn id="21" idx="0"/>
          </p:cNvCxnSpPr>
          <p:nvPr/>
        </p:nvCxnSpPr>
        <p:spPr>
          <a:xfrm>
            <a:off x="8182644" y="2132856"/>
            <a:ext cx="0" cy="2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1" idx="2"/>
            <a:endCxn id="3" idx="0"/>
          </p:cNvCxnSpPr>
          <p:nvPr/>
        </p:nvCxnSpPr>
        <p:spPr>
          <a:xfrm>
            <a:off x="8182644" y="2796952"/>
            <a:ext cx="0" cy="1279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05780" y="1372126"/>
            <a:ext cx="14943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Pseudo code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478788" y="1412776"/>
            <a:ext cx="2207656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Diagramme de flux</a:t>
            </a:r>
          </a:p>
          <a:p>
            <a:pPr algn="ctr"/>
            <a:r>
              <a:rPr lang="fr-FR" dirty="0" smtClean="0">
                <a:latin typeface="Comic Sans MS" panose="030F0702030302020204" pitchFamily="66" charset="0"/>
              </a:rPr>
              <a:t>(</a:t>
            </a:r>
            <a:r>
              <a:rPr lang="fr-FR" dirty="0" err="1" smtClean="0">
                <a:latin typeface="Comic Sans MS" panose="030F0702030302020204" pitchFamily="66" charset="0"/>
              </a:rPr>
              <a:t>flowchart</a:t>
            </a:r>
            <a:r>
              <a:rPr lang="fr-FR" dirty="0" smtClean="0">
                <a:latin typeface="Comic Sans MS" panose="030F0702030302020204" pitchFamily="66" charset="0"/>
              </a:rPr>
              <a:t>)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115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Définir 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liste de noms « </a:t>
            </a:r>
            <a:r>
              <a:rPr lang="fr-FR" dirty="0" err="1" smtClean="0"/>
              <a:t>tracks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une liste d’images pour </a:t>
            </a:r>
            <a:r>
              <a:rPr lang="fr-FR" dirty="0" err="1" smtClean="0"/>
              <a:t>chque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ou piste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liste de fichiers audio</a:t>
            </a:r>
          </a:p>
          <a:p>
            <a:r>
              <a:rPr lang="fr-FR" dirty="0" smtClean="0"/>
              <a:t>Définir 2 </a:t>
            </a:r>
            <a:r>
              <a:rPr lang="fr-FR" dirty="0" err="1" smtClean="0"/>
              <a:t>spinner</a:t>
            </a:r>
            <a:r>
              <a:rPr lang="fr-FR" dirty="0" smtClean="0"/>
              <a:t> (curseur animé) ou </a:t>
            </a:r>
            <a:r>
              <a:rPr lang="fr-FR" dirty="0" err="1" smtClean="0"/>
              <a:t>listPicker</a:t>
            </a:r>
            <a:endParaRPr lang="fr-FR" dirty="0" smtClean="0"/>
          </a:p>
          <a:p>
            <a:pPr lvl="1"/>
            <a:r>
              <a:rPr lang="fr-FR" dirty="0"/>
              <a:t>u</a:t>
            </a:r>
            <a:r>
              <a:rPr lang="fr-FR" dirty="0" smtClean="0"/>
              <a:t>n pour la gauche (Coluche)</a:t>
            </a:r>
          </a:p>
          <a:p>
            <a:pPr lvl="1"/>
            <a:r>
              <a:rPr lang="fr-FR" dirty="0" smtClean="0"/>
              <a:t>Un pour la droite (Abbé Pierre)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412776"/>
            <a:ext cx="274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481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Définir 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liste de noms « </a:t>
            </a:r>
            <a:r>
              <a:rPr lang="fr-FR" dirty="0" err="1" smtClean="0"/>
              <a:t>tracks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une liste d’images pour </a:t>
            </a:r>
            <a:r>
              <a:rPr lang="fr-FR" dirty="0" err="1" smtClean="0"/>
              <a:t>chque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ou piste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liste de fichiers audio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531962"/>
            <a:ext cx="274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629916" y="3272363"/>
            <a:ext cx="6048672" cy="3036957"/>
            <a:chOff x="2205980" y="2408307"/>
            <a:chExt cx="8629650" cy="40576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980" y="2408307"/>
              <a:ext cx="638175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980" y="3446532"/>
              <a:ext cx="786765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980" y="4484757"/>
              <a:ext cx="86296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9930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531962"/>
            <a:ext cx="274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Hexagone 21"/>
          <p:cNvSpPr/>
          <p:nvPr/>
        </p:nvSpPr>
        <p:spPr>
          <a:xfrm>
            <a:off x="5869387" y="1484784"/>
            <a:ext cx="1989222" cy="2960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Après choix </a:t>
            </a:r>
            <a:r>
              <a:rPr lang="fr-FR" sz="1600" dirty="0" err="1" smtClean="0"/>
              <a:t>track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4798268" y="2004865"/>
            <a:ext cx="4104456" cy="52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mettre image du bouton : image (index choisi)</a:t>
            </a:r>
            <a:br>
              <a:rPr lang="fr-FR" sz="1600" dirty="0" smtClean="0"/>
            </a:br>
            <a:r>
              <a:rPr lang="fr-FR" sz="1600" dirty="0"/>
              <a:t>mettre audio du lecteur : </a:t>
            </a:r>
            <a:r>
              <a:rPr lang="fr-FR" sz="1600" dirty="0" err="1"/>
              <a:t>track</a:t>
            </a:r>
            <a:r>
              <a:rPr lang="fr-FR" sz="1600" dirty="0"/>
              <a:t> (index choisi</a:t>
            </a:r>
            <a:r>
              <a:rPr lang="fr-FR" sz="1600" dirty="0" smtClean="0"/>
              <a:t>) </a:t>
            </a:r>
            <a:endParaRPr lang="fr-FR" sz="1600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6850496" y="1786706"/>
            <a:ext cx="0" cy="251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exagone 43"/>
          <p:cNvSpPr/>
          <p:nvPr/>
        </p:nvSpPr>
        <p:spPr>
          <a:xfrm>
            <a:off x="1467898" y="1484784"/>
            <a:ext cx="2016224" cy="3484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Au démarrage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69776" y="2004865"/>
            <a:ext cx="4212468" cy="22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mettre la liste des noms dans la liste des choix  </a:t>
            </a:r>
            <a:endParaRPr lang="fr-FR" sz="1600" dirty="0"/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2461656" y="1659029"/>
            <a:ext cx="0" cy="3458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373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8" y="2534933"/>
            <a:ext cx="4587309" cy="6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531962"/>
            <a:ext cx="274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Hexagone 21"/>
          <p:cNvSpPr/>
          <p:nvPr/>
        </p:nvSpPr>
        <p:spPr>
          <a:xfrm>
            <a:off x="5869387" y="1484784"/>
            <a:ext cx="1989222" cy="2960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Après choix </a:t>
            </a:r>
            <a:r>
              <a:rPr lang="fr-FR" sz="1600" dirty="0" err="1" smtClean="0"/>
              <a:t>track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4798268" y="2004865"/>
            <a:ext cx="4104456" cy="52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mettre image du bouton : image (index choisi)</a:t>
            </a:r>
            <a:br>
              <a:rPr lang="fr-FR" sz="1600" dirty="0" smtClean="0"/>
            </a:br>
            <a:r>
              <a:rPr lang="fr-FR" sz="1600" dirty="0"/>
              <a:t>mettre audio du lecteur : </a:t>
            </a:r>
            <a:r>
              <a:rPr lang="fr-FR" sz="1600" dirty="0" err="1"/>
              <a:t>track</a:t>
            </a:r>
            <a:r>
              <a:rPr lang="fr-FR" sz="1600" dirty="0"/>
              <a:t> (index choisi</a:t>
            </a:r>
            <a:r>
              <a:rPr lang="fr-FR" sz="1600" dirty="0" smtClean="0"/>
              <a:t>) </a:t>
            </a:r>
            <a:endParaRPr lang="fr-FR" sz="1600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6850496" y="1786706"/>
            <a:ext cx="0" cy="251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exagone 43"/>
          <p:cNvSpPr/>
          <p:nvPr/>
        </p:nvSpPr>
        <p:spPr>
          <a:xfrm>
            <a:off x="1467898" y="1484784"/>
            <a:ext cx="2016224" cy="3484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Au démarrage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69776" y="2004865"/>
            <a:ext cx="4212468" cy="22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mettre la liste des noms dans la liste des choix  </a:t>
            </a:r>
            <a:endParaRPr lang="fr-FR" sz="1600" dirty="0"/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2461656" y="1659029"/>
            <a:ext cx="0" cy="3458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9" y="3258279"/>
            <a:ext cx="4192875" cy="6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6" y="3919899"/>
            <a:ext cx="5351346" cy="109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2" y="5051425"/>
            <a:ext cx="5357928" cy="11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689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8" y="2534933"/>
            <a:ext cx="4587309" cy="6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531962"/>
            <a:ext cx="27495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Hexagone 21"/>
          <p:cNvSpPr/>
          <p:nvPr/>
        </p:nvSpPr>
        <p:spPr>
          <a:xfrm>
            <a:off x="5869387" y="1484784"/>
            <a:ext cx="1989222" cy="2960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Après choix </a:t>
            </a:r>
            <a:r>
              <a:rPr lang="fr-FR" sz="1600" dirty="0" err="1" smtClean="0"/>
              <a:t>track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4798268" y="2004865"/>
            <a:ext cx="4104456" cy="52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mettre image du bouton : image (index choisi)</a:t>
            </a:r>
            <a:br>
              <a:rPr lang="fr-FR" sz="1600" dirty="0" smtClean="0"/>
            </a:br>
            <a:r>
              <a:rPr lang="fr-FR" sz="1600" dirty="0"/>
              <a:t>mettre audio du lecteur : </a:t>
            </a:r>
            <a:r>
              <a:rPr lang="fr-FR" sz="1600" dirty="0" err="1"/>
              <a:t>track</a:t>
            </a:r>
            <a:r>
              <a:rPr lang="fr-FR" sz="1600" dirty="0"/>
              <a:t> (index choisi</a:t>
            </a:r>
            <a:r>
              <a:rPr lang="fr-FR" sz="1600" dirty="0" smtClean="0"/>
              <a:t>) </a:t>
            </a:r>
            <a:endParaRPr lang="fr-FR" sz="1600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6850496" y="1786706"/>
            <a:ext cx="0" cy="251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exagone 43"/>
          <p:cNvSpPr/>
          <p:nvPr/>
        </p:nvSpPr>
        <p:spPr>
          <a:xfrm>
            <a:off x="1467898" y="1484784"/>
            <a:ext cx="2016224" cy="3484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Au démarrage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69776" y="2004865"/>
            <a:ext cx="4212468" cy="22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mettre la liste des noms dans la liste des choix  </a:t>
            </a:r>
            <a:endParaRPr lang="fr-FR" sz="1600" dirty="0"/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2461656" y="1659029"/>
            <a:ext cx="0" cy="3458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0" y="3284984"/>
            <a:ext cx="5890768" cy="28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077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 EN PLAYLIST</a:t>
            </a:r>
            <a:endParaRPr lang="fr-F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2" y="4725144"/>
            <a:ext cx="4968552" cy="11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6500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5951</TotalTime>
  <Words>271</Words>
  <Application>Microsoft Office PowerPoint</Application>
  <PresentationFormat>Personnalisé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Continental Europe 16x9</vt:lpstr>
      <vt:lpstr>Présentation PowerPoint</vt:lpstr>
      <vt:lpstr>Programme réalisé</vt:lpstr>
      <vt:lpstr>Programme réalisé</vt:lpstr>
      <vt:lpstr>Extension en playlist</vt:lpstr>
      <vt:lpstr>Extension en playlist</vt:lpstr>
      <vt:lpstr>Extension en playlist</vt:lpstr>
      <vt:lpstr>Extension en playlist</vt:lpstr>
      <vt:lpstr>Extension en playlist</vt:lpstr>
      <vt:lpstr>EXTENSION EN PLAYLIST</vt:lpstr>
      <vt:lpstr>EXTENSION EN PLAYLIST</vt:lpstr>
      <vt:lpstr>EXTENSION EN PLAYLIST wEB</vt:lpstr>
      <vt:lpstr>EXTENSION EN PLAYLIST wEB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259</cp:revision>
  <cp:lastPrinted>2018-03-10T16:38:22Z</cp:lastPrinted>
  <dcterms:created xsi:type="dcterms:W3CDTF">2013-12-03T00:48:46Z</dcterms:created>
  <dcterms:modified xsi:type="dcterms:W3CDTF">2020-01-20T22:46:11Z</dcterms:modified>
</cp:coreProperties>
</file>